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7808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SzPct val="100000"/>
              <a:defRPr sz="3000"/>
            </a:lvl1pPr>
            <a:lvl2pPr lvl="1">
              <a:spcBef>
                <a:spcPts val="480"/>
              </a:spcBef>
              <a:buSzPct val="100000"/>
              <a:defRPr sz="2400"/>
            </a:lvl2pPr>
            <a:lvl3pPr lvl="2">
              <a:spcBef>
                <a:spcPts val="480"/>
              </a:spcBef>
              <a:buSzPct val="100000"/>
              <a:defRPr sz="2400"/>
            </a:lvl3pPr>
            <a:lvl4pPr lvl="3">
              <a:spcBef>
                <a:spcPts val="360"/>
              </a:spcBef>
              <a:buSzPct val="100000"/>
              <a:defRPr sz="1800"/>
            </a:lvl4pPr>
            <a:lvl5pPr lvl="4">
              <a:spcBef>
                <a:spcPts val="360"/>
              </a:spcBef>
              <a:buSzPct val="100000"/>
              <a:defRPr sz="1800"/>
            </a:lvl5pPr>
            <a:lvl6pPr lvl="5">
              <a:spcBef>
                <a:spcPts val="360"/>
              </a:spcBef>
              <a:buSzPct val="100000"/>
              <a:defRPr sz="1800"/>
            </a:lvl6pPr>
            <a:lvl7pPr lvl="6">
              <a:spcBef>
                <a:spcPts val="360"/>
              </a:spcBef>
              <a:buSzPct val="100000"/>
              <a:defRPr sz="1800"/>
            </a:lvl7pPr>
            <a:lvl8pPr lvl="7">
              <a:spcBef>
                <a:spcPts val="360"/>
              </a:spcBef>
              <a:buSzPct val="100000"/>
              <a:defRPr sz="1800"/>
            </a:lvl8pPr>
            <a:lvl9pPr lvl="8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pbs.org/video/236507726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-89175" y="3368125"/>
            <a:ext cx="7772400" cy="153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                                     </a:t>
            </a:r>
            <a:r>
              <a:rPr lang="es" sz="1800">
                <a:solidFill>
                  <a:srgbClr val="1C4587"/>
                </a:solidFill>
              </a:rPr>
              <a:t>Por: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s" sz="1800">
                <a:solidFill>
                  <a:srgbClr val="1C4587"/>
                </a:solidFill>
              </a:rPr>
              <a:t>                                              Pedro, Forrest y Laura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1501249"/>
            <a:ext cx="7304999" cy="180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>
                <a:solidFill>
                  <a:srgbClr val="FF9900"/>
                </a:solidFill>
              </a:rPr>
              <a:t>César Chávez, Dolores Huerta y la unión de campesinos.  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499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Huelga de hambre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1341437"/>
            <a:ext cx="4747850" cy="380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850" y="1341425"/>
            <a:ext cx="4396150" cy="38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80300" y="15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Marcha a Sacramento 1966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5" y="1266100"/>
            <a:ext cx="5025599" cy="38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600" y="1266099"/>
            <a:ext cx="4118399" cy="38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Logros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381750" y="125500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s" sz="3600" b="1">
                <a:solidFill>
                  <a:srgbClr val="FF0000"/>
                </a:solidFill>
              </a:rPr>
              <a:t>Derecho a formar sindicato.</a:t>
            </a:r>
          </a:p>
          <a:p>
            <a:pPr marL="457200" lvl="0" indent="-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s" sz="3600" b="1">
                <a:solidFill>
                  <a:srgbClr val="FF0000"/>
                </a:solidFill>
              </a:rPr>
              <a:t>Pago más alto.</a:t>
            </a:r>
          </a:p>
          <a:p>
            <a:pPr marL="457200" lvl="0" indent="-45720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s" sz="3600" b="1">
                <a:solidFill>
                  <a:srgbClr val="FF0000"/>
                </a:solidFill>
              </a:rPr>
              <a:t>Cambios tecnológicos de herramientas.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2375" y="8582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MOVIMIENTOS SOCIALES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s"/>
              <a:t>Vietnam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Derechos para los homosexuales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100" y="2695575"/>
            <a:ext cx="18669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 idx="4294967295"/>
          </p:nvPr>
        </p:nvSpPr>
        <p:spPr>
          <a:xfrm>
            <a:off x="393025" y="8048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5400">
                <a:solidFill>
                  <a:srgbClr val="4F81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Defensa de animales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0" y="4125525"/>
            <a:ext cx="8622600" cy="10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 became a vegetarian after realizing that animals feel afraid, cold, hungry and unhappy like we do. I feel very deeply about vegetarianism and the animal kingdom. It was my dog Boycott who led me to question the right of humans to eat other sentient beings.”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111600" y="-89300"/>
            <a:ext cx="8920799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18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We need, in a special way, to work twice as hard to make all people understand that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18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animals are fellow creatures, that we must protect them and love them as we love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18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ourselves. And that’s the basis for peace. The basis for peace is respecting all creatures. . . . We cannot hope to have peace until we respect everyone–respect ourselves and respect animals and all living things. . . . We know we cannot defend and be kind to animals until we stop exploiting them – exploiting them in the name of science, exploiting animals in the name of sport, exploiting animals in the name of fashion, and yes, exploiting animals in the name of food.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-1928950" y="4178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/>
              <a:t>                               </a:t>
            </a:r>
            <a:r>
              <a:rPr lang="es" sz="9600" b="1">
                <a:solidFill>
                  <a:srgbClr val="3815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</a:t>
            </a:r>
          </a:p>
          <a:p>
            <a:pPr lvl="0">
              <a:spcBef>
                <a:spcPts val="0"/>
              </a:spcBef>
              <a:buNone/>
            </a:pPr>
            <a:endParaRPr sz="9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800" b="1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/>
              <a:t> 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239000" y="-62425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5400" b="1">
                <a:solidFill>
                  <a:srgbClr val="7293C9"/>
                </a:solidFill>
                <a:latin typeface="Calibri"/>
                <a:ea typeface="Calibri"/>
                <a:cs typeface="Calibri"/>
                <a:sym typeface="Calibri"/>
              </a:rPr>
              <a:t>Biografía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540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Juventud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b="1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sz="4800" b="1">
                <a:solidFill>
                  <a:srgbClr val="CC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/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78075" y="1444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Servicio Militar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9565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>
                <a:solidFill>
                  <a:srgbClr val="3C78D8"/>
                </a:solidFill>
              </a:rPr>
              <a:t>Community Service Organization(CSO)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A64D79"/>
                </a:solidFill>
              </a:rPr>
              <a:t>Dolores Huerta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FF"/>
                </a:solidFill>
              </a:rPr>
              <a:t>Unión de campesinos(UFW)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874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http://video.pbs.org/video/2365077267/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3975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/>
              <a:t> </a:t>
            </a:r>
            <a:r>
              <a:rPr lang="es" sz="5400">
                <a:solidFill>
                  <a:srgbClr val="A54200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Estrategias-Boicot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28175"/>
            <a:ext cx="4440125" cy="29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" y="2096034"/>
            <a:ext cx="4440125" cy="304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0175" y="2096073"/>
            <a:ext cx="4703874" cy="30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On-screen Show (16:9)</PresentationFormat>
  <Paragraphs>41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light-gradient</vt:lpstr>
      <vt:lpstr>   César Chávez, Dolores Huerta y la unión de campesinos.    </vt:lpstr>
      <vt:lpstr>PowerPoint Presentation</vt:lpstr>
      <vt:lpstr>Juventud</vt:lpstr>
      <vt:lpstr>Servicio Militar</vt:lpstr>
      <vt:lpstr>Community Service Organization(CSO)</vt:lpstr>
      <vt:lpstr>Dolores Huerta</vt:lpstr>
      <vt:lpstr>Unión de campesinos(UFW)</vt:lpstr>
      <vt:lpstr> VIDEO</vt:lpstr>
      <vt:lpstr>Estrategias-Boicot </vt:lpstr>
      <vt:lpstr>Huelga de hambre </vt:lpstr>
      <vt:lpstr>Marcha a Sacramento 1966 </vt:lpstr>
      <vt:lpstr>Logros</vt:lpstr>
      <vt:lpstr>MOVIMIENTOS SOCIALES </vt:lpstr>
      <vt:lpstr>Defensa de animales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César Chávez, Dolores Huerta y la unión de campesinos.    </dc:title>
  <dc:creator>Pedro Guerrero</dc:creator>
  <cp:lastModifiedBy>Pedro Guerrero</cp:lastModifiedBy>
  <cp:revision>1</cp:revision>
  <dcterms:modified xsi:type="dcterms:W3CDTF">2015-12-15T02:28:42Z</dcterms:modified>
</cp:coreProperties>
</file>