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69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3788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Al6BahdZ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62650" y="283225"/>
            <a:ext cx="8520599" cy="83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oyes ladrar los perros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4012050"/>
            <a:ext cx="8520599" cy="101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Pedro Guerrero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Eduardo Villegas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Kenneth Sabatte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Emilio Chavez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Temas Principales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La obligación de un padre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El amor hacia un hijo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No importa si un hijo es bueno o malo. Un padre o madre siempre estaran alli para ayudarlos.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Otros temas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La esperanza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solidFill>
                  <a:srgbClr val="6A6A6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Decepción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El rechazo 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Voz Narrativa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Tercera persona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Narrador omnisciente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“ Aunque se le doblaban las piernas, no quería sentarse, porque no hubiera podido levantar el cuerpo de su hijo, el que allá atrás, horas antes, le había ayudado a echárselo a la espalda” 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Argumento en no oyes ladrar los perros</a:t>
            </a:r>
            <a:r>
              <a:rPr lang="en"/>
              <a:t>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(padre) Tú que vas allá arriba, Ignacio, dime si no oyes alguna señal de algo o si ves alguna luz en alguna parte.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(hijo) No se ve nada.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(padre) ya devemos estar cerca.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(hijo) si pero no se ve nada.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(padre) te llevaré a Tonaya a como de lugar.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(hijo) tengo mucha sed, sueño - dame agua.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(padre) Aguantate! aquí no hay agua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Opinión del autor hacia no oyes ladrar los perros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El autor respeta que el padre lucha hasta el final para poder salvarle la vida a su hijo.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El hijo se da cuenta de todo el daño que le a causado a su padre.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Rulfo quiere que los lectores comprendan el argumento intenso que hay entre el padre eh hijo de principio  a fin de el cuento.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Aun que ignacio haya hecho muchas cosas malas, el padre le trata de salvar la vida.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218883" y="252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https://www.youtube.com/watch?v=iJAl6BahdZI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Pregunta para la clase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54545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¿Qué</a:t>
            </a: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 harías si tu hijo fuera un delincuente? </a:t>
            </a:r>
            <a:r>
              <a:rPr lang="en" sz="2400" b="1">
                <a:solidFill>
                  <a:srgbClr val="54545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¿cómo</a:t>
            </a: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 lo tratarías? si estuviera herido lo ayudarias o lo dejarías morir?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100" y="238900"/>
            <a:ext cx="3770699" cy="45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468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Juan Rulfo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0975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>
                <a:solidFill>
                  <a:srgbClr val="6A6A6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Nació en Suyula, Jalisco, México en 1917.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solidFill>
                  <a:srgbClr val="6A6A6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Vivió en la población de San Gabriel hasta la muerte de sus padres (1927).  </a:t>
            </a:r>
          </a:p>
          <a:p>
            <a:pPr marL="457200" lvl="0" indent="-381000" rtl="0">
              <a:spcBef>
                <a:spcPts val="0"/>
              </a:spcBef>
              <a:buClr>
                <a:srgbClr val="6A6A6A"/>
              </a:buClr>
              <a:buSzPct val="100000"/>
              <a:buFont typeface="Times New Roman"/>
            </a:pPr>
            <a:r>
              <a:rPr lang="en" sz="2400">
                <a:solidFill>
                  <a:srgbClr val="6A6A6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Después de la muerte de sus padres vivió con una de sus abuelas</a:t>
            </a:r>
          </a:p>
          <a:p>
            <a:pPr marL="457200" lvl="0" indent="-381000" rtl="0">
              <a:spcBef>
                <a:spcPts val="0"/>
              </a:spcBef>
              <a:buClr>
                <a:srgbClr val="6A6A6A"/>
              </a:buClr>
              <a:buSzPct val="100000"/>
              <a:buFont typeface="Times New Roman"/>
            </a:pPr>
            <a:r>
              <a:rPr lang="en" sz="2400">
                <a:solidFill>
                  <a:srgbClr val="6A6A6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Fue internado en un orfanato en Guadalajara.</a:t>
            </a:r>
          </a:p>
          <a:p>
            <a:pPr marL="457200" lvl="0" indent="-381000" rtl="0">
              <a:spcBef>
                <a:spcPts val="0"/>
              </a:spcBef>
              <a:buClr>
                <a:srgbClr val="6A6A6A"/>
              </a:buClr>
              <a:buSzPct val="100000"/>
              <a:buFont typeface="Times New Roman"/>
            </a:pPr>
            <a:r>
              <a:rPr lang="en" sz="2400">
                <a:solidFill>
                  <a:srgbClr val="6A6A6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Intentó ingresar a la universidad de Guadalajara pero no pudo</a:t>
            </a:r>
          </a:p>
          <a:p>
            <a:pPr marL="457200" lvl="0" indent="-381000" rtl="0">
              <a:spcBef>
                <a:spcPts val="0"/>
              </a:spcBef>
              <a:buClr>
                <a:srgbClr val="6A6A6A"/>
              </a:buClr>
              <a:buSzPct val="100000"/>
              <a:buFont typeface="Times New Roman"/>
            </a:pPr>
            <a:r>
              <a:rPr lang="en" sz="2400">
                <a:solidFill>
                  <a:srgbClr val="6A6A6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Quiso ser abogado en la ciudad de México pero se le dificulto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6A6A6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Juan Rulfo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Trabajo como vendedor de llantas.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Asesor del Centro Mexicano de escritores y asimismo un celebrado fotógrafo.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solidFill>
                  <a:srgbClr val="3939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Rulfo falleció el 7 de enero de 1986, no sin antes ser publicado su libro de fotografías "Inframundo" (1981) y recibir en 1983 el Premio Príncipe de Asturias.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Juan Rulfo </a:t>
            </a:r>
            <a:r>
              <a:rPr lang="en" sz="24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perteneció</a:t>
            </a: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 al siglo XX (Boom) de la Narrativa hispanoamericana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66650" y="11911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Juan Rulfo fue uno de los grandes escritores latinoamericanos del siglo XX, que pertenecieron al movimiento literario denominado "realismo mágico", y en sus obras se presenta una combinación de realidad y fantasía, cuya acción se desarrolla en escenarios americanos, y sus personajes representan y reflejan el tipismo del lugar, con sus grandes problemáticas socio-culturales entretejidas con el mundo fantástico.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58100" y="4171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/>
              <a:t>Personajes principales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58100" y="15887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El padre de ignacio</a:t>
            </a:r>
          </a:p>
          <a:p>
            <a:pPr marL="457200" lvl="0" indent="-38100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Ignacio (El hijo)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250" y="1101775"/>
            <a:ext cx="2896349" cy="374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Personajes secundarios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Los perros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El doctor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El compadre Tranquilino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Los amigos de Ignacio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075" y="1231375"/>
            <a:ext cx="4491024" cy="29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2683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Simbolos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7696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Los perros (simbolizan esperanza con los ladridos) 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La luna (la luz que los deja seguir caminando hacia el pueblo de Tonaya)</a:t>
            </a:r>
          </a:p>
          <a:p>
            <a:pPr marL="457200" lvl="0" indent="-22860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La sombra (el padre e hijo no se ven durante el recorrido)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00" y="2094400"/>
            <a:ext cx="3620476" cy="271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985" y="2094387"/>
            <a:ext cx="3937764" cy="265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Vocabulario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Trepandose: Subir a un lugar alto o dificultoso ayudándose con manos y pies.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Tambaleante: Moviéndose sin equilibrio 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Llamarada:  lumbrada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Zarandeaban: agitaban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Detrasito: detrás de un lugar o de una cosa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Derrengar: Descaderar, lastimar el espinazo o los lomos de una persona o de un animal.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On-screen Show (16:9)</PresentationFormat>
  <Paragraphs>66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simple-light-2</vt:lpstr>
      <vt:lpstr>No oyes ladrar los perros</vt:lpstr>
      <vt:lpstr>PowerPoint Presentation</vt:lpstr>
      <vt:lpstr>Juan Rulfo</vt:lpstr>
      <vt:lpstr>Juan Rulfo</vt:lpstr>
      <vt:lpstr>Juan Rulfo perteneció al siglo XX (Boom) de la Narrativa hispanoamericana  </vt:lpstr>
      <vt:lpstr>Personajes principales</vt:lpstr>
      <vt:lpstr>Personajes secundarios </vt:lpstr>
      <vt:lpstr>Simbolos</vt:lpstr>
      <vt:lpstr>Vocabulario</vt:lpstr>
      <vt:lpstr>Temas Principales</vt:lpstr>
      <vt:lpstr>Otros temas</vt:lpstr>
      <vt:lpstr>Voz Narrativa</vt:lpstr>
      <vt:lpstr>Argumento en no oyes ladrar los perros </vt:lpstr>
      <vt:lpstr>Opinión del autor hacia no oyes ladrar los perros </vt:lpstr>
      <vt:lpstr>https://www.youtube.com/watch?v=iJAl6BahdZI</vt:lpstr>
      <vt:lpstr>Pregunta para la clase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oyes ladrar los perros</dc:title>
  <dc:creator>Pedro Guerrero</dc:creator>
  <cp:lastModifiedBy>Pedro Guerrero</cp:lastModifiedBy>
  <cp:revision>1</cp:revision>
  <dcterms:modified xsi:type="dcterms:W3CDTF">2016-01-09T20:26:02Z</dcterms:modified>
</cp:coreProperties>
</file>